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3c933bd28f_0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3c933bd28f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c933bd28f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c933bd28f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c933bd28f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c933bd28f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c933bd28f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c933bd28f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c933bd28f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c933bd28f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c933bd28f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c933bd28f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c933bd28f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3c933bd28f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c933bd28f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3c933bd28f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3c933bd28f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3c933bd28f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" name="Google Shape;55;p13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" name="Google Shape;56;p13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Google Shape;57;p13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" name="Google Shape;59;p13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" name="Google Shape;64;p13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72" name="Google Shape;72;p13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73" name="Google Shape;73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Google Shape;27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1" name="Google Shape;271;p22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2" name="Google Shape;272;p22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3" name="Google Shape;273;p22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4" name="Google Shape;274;p22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5" name="Google Shape;275;p22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6" name="Google Shape;276;p22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7" name="Google Shape;277;p22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8" name="Google Shape;278;p22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9" name="Google Shape;279;p22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80" name="Google Shape;280;p22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81" name="Google Shape;28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22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2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284" name="Google Shape;284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22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2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22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288" name="Google Shape;288;p22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289" name="Google Shape;289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9" name="Google Shape;79;p14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" name="Google Shape;80;p14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" name="Google Shape;81;p14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" name="Google Shape;82;p14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4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4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4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4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4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8" name="Google Shape;88;p14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89" name="Google Shape;8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4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92" name="Google Shape;9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4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96" name="Google Shape;96;p14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97" name="Google Shape;97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" name="Google Shape;103;p15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4" name="Google Shape;104;p15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5" name="Google Shape;105;p15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15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15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8" name="Google Shape;108;p15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9" name="Google Shape;109;p15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0" name="Google Shape;110;p15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1" name="Google Shape;111;p15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2" name="Google Shape;112;p15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13" name="Google Shape;11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5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5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116" name="Google Shape;11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5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5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5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120" name="Google Shape;120;p15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121" name="Google Shape;121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7" name="Google Shape;127;p16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8" name="Google Shape;128;p16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16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" name="Google Shape;130;p16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16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2" name="Google Shape;132;p16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3" name="Google Shape;133;p16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4" name="Google Shape;134;p16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5" name="Google Shape;135;p16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6" name="Google Shape;136;p16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37" name="Google Shape;13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6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6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140" name="Google Shape;14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6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6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6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144" name="Google Shape;144;p16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145" name="Google Shape;145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1" name="Google Shape;151;p17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2" name="Google Shape;152;p17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3" name="Google Shape;153;p17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4" name="Google Shape;154;p17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5" name="Google Shape;155;p17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6" name="Google Shape;156;p17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7" name="Google Shape;157;p17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8" name="Google Shape;158;p17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9" name="Google Shape;159;p17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0" name="Google Shape;160;p17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61" name="Google Shape;16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7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7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164" name="Google Shape;16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7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7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7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168" name="Google Shape;168;p17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169" name="Google Shape;169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5" name="Google Shape;175;p18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6" name="Google Shape;176;p18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7" name="Google Shape;177;p18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8" name="Google Shape;178;p18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9" name="Google Shape;179;p18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0" name="Google Shape;180;p18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1" name="Google Shape;181;p18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2" name="Google Shape;182;p18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3" name="Google Shape;183;p18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4" name="Google Shape;184;p18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85" name="Google Shape;18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18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8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188" name="Google Shape;188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18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8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8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192" name="Google Shape;192;p18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193" name="Google Shape;193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9" name="Google Shape;199;p19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0" name="Google Shape;200;p19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1" name="Google Shape;201;p19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2" name="Google Shape;202;p19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3" name="Google Shape;203;p19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4" name="Google Shape;204;p19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5" name="Google Shape;205;p19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6" name="Google Shape;206;p19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7" name="Google Shape;207;p19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8" name="Google Shape;208;p19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09" name="Google Shape;20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19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9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212" name="Google Shape;212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19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9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9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216" name="Google Shape;216;p19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217" name="Google Shape;217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3" name="Google Shape;223;p20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4" name="Google Shape;224;p20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5" name="Google Shape;225;p20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6" name="Google Shape;226;p20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7" name="Google Shape;227;p20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8" name="Google Shape;228;p20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9" name="Google Shape;229;p20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0" name="Google Shape;230;p20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1" name="Google Shape;231;p20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2" name="Google Shape;232;p20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33" name="Google Shape;23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20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0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236" name="Google Shape;236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20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0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0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240" name="Google Shape;240;p20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241" name="Google Shape;241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Google Shape;24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650" y="152400"/>
            <a:ext cx="4838700" cy="4838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7" name="Google Shape;247;p21"/>
          <p:cNvCxnSpPr/>
          <p:nvPr/>
        </p:nvCxnSpPr>
        <p:spPr>
          <a:xfrm>
            <a:off x="3211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8" name="Google Shape;248;p21"/>
          <p:cNvCxnSpPr/>
          <p:nvPr/>
        </p:nvCxnSpPr>
        <p:spPr>
          <a:xfrm>
            <a:off x="3516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9" name="Google Shape;249;p21"/>
          <p:cNvCxnSpPr/>
          <p:nvPr/>
        </p:nvCxnSpPr>
        <p:spPr>
          <a:xfrm>
            <a:off x="3821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0" name="Google Shape;250;p21"/>
          <p:cNvCxnSpPr/>
          <p:nvPr/>
        </p:nvCxnSpPr>
        <p:spPr>
          <a:xfrm>
            <a:off x="4125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1" name="Google Shape;251;p21"/>
          <p:cNvCxnSpPr/>
          <p:nvPr/>
        </p:nvCxnSpPr>
        <p:spPr>
          <a:xfrm>
            <a:off x="44307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2" name="Google Shape;252;p21"/>
          <p:cNvCxnSpPr/>
          <p:nvPr/>
        </p:nvCxnSpPr>
        <p:spPr>
          <a:xfrm>
            <a:off x="47355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3" name="Google Shape;253;p21"/>
          <p:cNvCxnSpPr/>
          <p:nvPr/>
        </p:nvCxnSpPr>
        <p:spPr>
          <a:xfrm>
            <a:off x="50403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4" name="Google Shape;254;p21"/>
          <p:cNvCxnSpPr/>
          <p:nvPr/>
        </p:nvCxnSpPr>
        <p:spPr>
          <a:xfrm>
            <a:off x="53451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5" name="Google Shape;255;p21"/>
          <p:cNvCxnSpPr/>
          <p:nvPr/>
        </p:nvCxnSpPr>
        <p:spPr>
          <a:xfrm>
            <a:off x="5649950" y="1041250"/>
            <a:ext cx="2259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6" name="Google Shape;256;p21"/>
          <p:cNvSpPr txBox="1"/>
          <p:nvPr/>
        </p:nvSpPr>
        <p:spPr>
          <a:xfrm rot="-5400000">
            <a:off x="6658675" y="2885375"/>
            <a:ext cx="41148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Tablet icon by unlimicon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Avenir"/>
                <a:ea typeface="Avenir"/>
                <a:cs typeface="Avenir"/>
                <a:sym typeface="Avenir"/>
              </a:rPr>
              <a:t>Person icon by Gregor Cresnar via TheNounProject.com</a:t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57" name="Google Shape;25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4750" y="1162250"/>
            <a:ext cx="263400" cy="2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21"/>
          <p:cNvSpPr/>
          <p:nvPr/>
        </p:nvSpPr>
        <p:spPr>
          <a:xfrm>
            <a:off x="3197263" y="1127202"/>
            <a:ext cx="365100" cy="3651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1"/>
          <p:cNvSpPr txBox="1"/>
          <p:nvPr/>
        </p:nvSpPr>
        <p:spPr>
          <a:xfrm>
            <a:off x="3538550" y="1157288"/>
            <a:ext cx="933300" cy="1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My story </a:t>
            </a:r>
            <a:r>
              <a:rPr lang="en" sz="900">
                <a:solidFill>
                  <a:srgbClr val="999999"/>
                </a:solidFill>
              </a:rPr>
              <a:t>6h</a:t>
            </a:r>
            <a:r>
              <a:rPr lang="en" sz="900"/>
              <a:t> </a:t>
            </a:r>
            <a:endParaRPr sz="900"/>
          </a:p>
        </p:txBody>
      </p:sp>
      <p:pic>
        <p:nvPicPr>
          <p:cNvPr id="260" name="Google Shape;260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44750" y="3618475"/>
            <a:ext cx="225900" cy="22590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21"/>
          <p:cNvSpPr/>
          <p:nvPr/>
        </p:nvSpPr>
        <p:spPr>
          <a:xfrm>
            <a:off x="3203860" y="3589901"/>
            <a:ext cx="295500" cy="295500"/>
          </a:xfrm>
          <a:prstGeom prst="ellipse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1"/>
          <p:cNvSpPr/>
          <p:nvPr/>
        </p:nvSpPr>
        <p:spPr>
          <a:xfrm>
            <a:off x="3562350" y="3595700"/>
            <a:ext cx="2087700" cy="263400"/>
          </a:xfrm>
          <a:prstGeom prst="roundRect">
            <a:avLst>
              <a:gd fmla="val 50000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1"/>
          <p:cNvSpPr txBox="1"/>
          <p:nvPr/>
        </p:nvSpPr>
        <p:spPr>
          <a:xfrm>
            <a:off x="3557600" y="3576638"/>
            <a:ext cx="11574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Write a message ...</a:t>
            </a:r>
            <a:endParaRPr sz="800"/>
          </a:p>
        </p:txBody>
      </p:sp>
      <p:sp>
        <p:nvSpPr>
          <p:cNvPr id="264" name="Google Shape;264;p21"/>
          <p:cNvSpPr txBox="1"/>
          <p:nvPr/>
        </p:nvSpPr>
        <p:spPr>
          <a:xfrm rot="5400000">
            <a:off x="5535113" y="3695706"/>
            <a:ext cx="322800" cy="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...</a:t>
            </a:r>
            <a:endParaRPr sz="1300"/>
          </a:p>
        </p:txBody>
      </p:sp>
      <p:pic>
        <p:nvPicPr>
          <p:cNvPr id="265" name="Google Shape;265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08288" y="3609238"/>
            <a:ext cx="225900" cy="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