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c933bd28f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c933bd28f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c933bd28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c933bd28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c933bd28f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c933bd28f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c933bd28f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c933bd28f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c933bd28f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c933bd28f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c933bd28f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c933bd28f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c933bd28f_0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c933bd28f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c933bd28f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c933bd28f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3c933bd28f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3c933bd28f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Google Shape;55;p13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72" name="Google Shape;72;p13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73" name="Google Shape;7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22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2" name="Google Shape;272;p22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3" name="Google Shape;273;p22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4" name="Google Shape;274;p22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5" name="Google Shape;275;p22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6" name="Google Shape;276;p22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7" name="Google Shape;277;p22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8" name="Google Shape;278;p22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79" name="Google Shape;279;p22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0" name="Google Shape;280;p22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81" name="Google Shape;28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22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2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84" name="Google Shape;284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22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2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2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88" name="Google Shape;288;p22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89" name="Google Shape;289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9" name="Google Shape;79;p14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0" name="Google Shape;80;p14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4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2" name="Google Shape;82;p14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4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4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4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4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" name="Google Shape;87;p14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8" name="Google Shape;88;p14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89" name="Google Shape;8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4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96" name="Google Shape;96;p14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5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4" name="Google Shape;104;p15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15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15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5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5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5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5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5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15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13" name="Google Shape;11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16" name="Google Shape;11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5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20" name="Google Shape;120;p15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21" name="Google Shape;121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7" name="Google Shape;127;p16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6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16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6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6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6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6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6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6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6" name="Google Shape;136;p16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37" name="Google Shape;13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6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40" name="Google Shape;14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6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6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44" name="Google Shape;144;p16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45" name="Google Shape;14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1" name="Google Shape;151;p17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17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17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17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7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6" name="Google Shape;156;p17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7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7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17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0" name="Google Shape;160;p17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61" name="Google Shape;16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7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7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64" name="Google Shape;16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17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7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7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68" name="Google Shape;168;p17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69" name="Google Shape;16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5" name="Google Shape;175;p18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18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18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18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8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18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18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18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18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4" name="Google Shape;184;p18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185" name="Google Shape;18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8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8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188" name="Google Shape;188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8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8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192" name="Google Shape;192;p18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193" name="Google Shape;19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9" name="Google Shape;199;p19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0" name="Google Shape;200;p19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19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19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p19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p19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5" name="Google Shape;205;p19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6" name="Google Shape;206;p19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7" name="Google Shape;207;p19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8" name="Google Shape;208;p19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09" name="Google Shape;20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9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9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12" name="Google Shape;212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9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9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9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16" name="Google Shape;216;p19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17" name="Google Shape;217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3" name="Google Shape;223;p20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4" name="Google Shape;224;p20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5" name="Google Shape;225;p20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6" name="Google Shape;226;p20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7" name="Google Shape;227;p20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8" name="Google Shape;228;p20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9" name="Google Shape;229;p20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20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1" name="Google Shape;231;p20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2" name="Google Shape;232;p20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33" name="Google Shape;23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20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0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36" name="Google Shape;23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0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0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0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40" name="Google Shape;240;p20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41" name="Google Shape;241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7" name="Google Shape;247;p21"/>
          <p:cNvCxnSpPr/>
          <p:nvPr/>
        </p:nvCxnSpPr>
        <p:spPr>
          <a:xfrm>
            <a:off x="3211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8" name="Google Shape;248;p21"/>
          <p:cNvCxnSpPr/>
          <p:nvPr/>
        </p:nvCxnSpPr>
        <p:spPr>
          <a:xfrm>
            <a:off x="3516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21"/>
          <p:cNvCxnSpPr/>
          <p:nvPr/>
        </p:nvCxnSpPr>
        <p:spPr>
          <a:xfrm>
            <a:off x="3821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0" name="Google Shape;250;p21"/>
          <p:cNvCxnSpPr/>
          <p:nvPr/>
        </p:nvCxnSpPr>
        <p:spPr>
          <a:xfrm>
            <a:off x="4125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1" name="Google Shape;251;p21"/>
          <p:cNvCxnSpPr/>
          <p:nvPr/>
        </p:nvCxnSpPr>
        <p:spPr>
          <a:xfrm>
            <a:off x="44307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2" name="Google Shape;252;p21"/>
          <p:cNvCxnSpPr/>
          <p:nvPr/>
        </p:nvCxnSpPr>
        <p:spPr>
          <a:xfrm>
            <a:off x="47355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3" name="Google Shape;253;p21"/>
          <p:cNvCxnSpPr/>
          <p:nvPr/>
        </p:nvCxnSpPr>
        <p:spPr>
          <a:xfrm>
            <a:off x="50403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4" name="Google Shape;254;p21"/>
          <p:cNvCxnSpPr/>
          <p:nvPr/>
        </p:nvCxnSpPr>
        <p:spPr>
          <a:xfrm>
            <a:off x="53451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5" name="Google Shape;255;p21"/>
          <p:cNvCxnSpPr/>
          <p:nvPr/>
        </p:nvCxnSpPr>
        <p:spPr>
          <a:xfrm>
            <a:off x="5649950" y="1041250"/>
            <a:ext cx="2259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6" name="Google Shape;256;p21"/>
          <p:cNvSpPr txBox="1"/>
          <p:nvPr/>
        </p:nvSpPr>
        <p:spPr>
          <a:xfrm rot="-5400000">
            <a:off x="6658675" y="2885375"/>
            <a:ext cx="41148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Tablet icon by unlimicon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Avenir"/>
                <a:ea typeface="Avenir"/>
                <a:cs typeface="Avenir"/>
                <a:sym typeface="Avenir"/>
              </a:rPr>
              <a:t>Person icon by Gregor Cresnar via TheNounProject.com</a:t>
            </a:r>
            <a:endParaRPr sz="1100"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57" name="Google Shape;25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750" y="1162250"/>
            <a:ext cx="263400" cy="26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1"/>
          <p:cNvSpPr/>
          <p:nvPr/>
        </p:nvSpPr>
        <p:spPr>
          <a:xfrm>
            <a:off x="3197263" y="1127202"/>
            <a:ext cx="365100" cy="3651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1"/>
          <p:cNvSpPr txBox="1"/>
          <p:nvPr/>
        </p:nvSpPr>
        <p:spPr>
          <a:xfrm>
            <a:off x="3538550" y="1157288"/>
            <a:ext cx="933300" cy="1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My story </a:t>
            </a:r>
            <a:r>
              <a:rPr lang="en" sz="900">
                <a:solidFill>
                  <a:srgbClr val="999999"/>
                </a:solidFill>
              </a:rPr>
              <a:t>6h</a:t>
            </a:r>
            <a:r>
              <a:rPr lang="en" sz="900"/>
              <a:t> </a:t>
            </a:r>
            <a:endParaRPr sz="900"/>
          </a:p>
        </p:txBody>
      </p:sp>
      <p:pic>
        <p:nvPicPr>
          <p:cNvPr id="260" name="Google Shape;26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44750" y="3618475"/>
            <a:ext cx="225900" cy="2259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1"/>
          <p:cNvSpPr/>
          <p:nvPr/>
        </p:nvSpPr>
        <p:spPr>
          <a:xfrm>
            <a:off x="3203860" y="3589901"/>
            <a:ext cx="295500" cy="295500"/>
          </a:xfrm>
          <a:prstGeom prst="ellipse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1"/>
          <p:cNvSpPr/>
          <p:nvPr/>
        </p:nvSpPr>
        <p:spPr>
          <a:xfrm>
            <a:off x="3562350" y="3595700"/>
            <a:ext cx="2087700" cy="263400"/>
          </a:xfrm>
          <a:prstGeom prst="roundRect">
            <a:avLst>
              <a:gd fmla="val 50000" name="adj"/>
            </a:avLst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1"/>
          <p:cNvSpPr txBox="1"/>
          <p:nvPr/>
        </p:nvSpPr>
        <p:spPr>
          <a:xfrm>
            <a:off x="3557600" y="3576638"/>
            <a:ext cx="1157400" cy="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Write a message ...</a:t>
            </a:r>
            <a:endParaRPr sz="800"/>
          </a:p>
        </p:txBody>
      </p:sp>
      <p:sp>
        <p:nvSpPr>
          <p:cNvPr id="264" name="Google Shape;264;p21"/>
          <p:cNvSpPr txBox="1"/>
          <p:nvPr/>
        </p:nvSpPr>
        <p:spPr>
          <a:xfrm rot="5400000">
            <a:off x="5535113" y="3695706"/>
            <a:ext cx="322800" cy="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...</a:t>
            </a:r>
            <a:endParaRPr sz="1300"/>
          </a:p>
        </p:txBody>
      </p:sp>
      <p:pic>
        <p:nvPicPr>
          <p:cNvPr id="265" name="Google Shape;265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08288" y="3609238"/>
            <a:ext cx="225900" cy="22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