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t>NEED INSTRUCTIONS? Look at the end of the slide deck!</a:t>
            </a:r>
            <a:endParaRPr b="1" sz="16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59573d709_0_9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d59573d709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d59573d709_0_9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d59573d709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d59573d709_0_10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d59573d709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d59573d709_0_10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d59573d709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59573d709_0_10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59573d709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d59573d709_0_10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d59573d709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d59573d709_0_19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d59573d709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d59573d709_0_11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d59573d709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2.xml"/><Relationship Id="rId4" Type="http://schemas.openxmlformats.org/officeDocument/2006/relationships/slide" Target="/ppt/slides/slide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4.xml"/><Relationship Id="rId4" Type="http://schemas.openxmlformats.org/officeDocument/2006/relationships/slide" Target="/ppt/slides/slide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6.xml"/><Relationship Id="rId4" Type="http://schemas.openxmlformats.org/officeDocument/2006/relationships/slide" Target="/ppt/slides/slide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docs.google.com/presentation/d/1taw8N75agZgM8puT4pQjThN9kwZFE3M7N075YsyAuGc/edit?usp=sharing" TargetMode="Externa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 type="secHead">
  <p:cSld name="SECTION_HEADER">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1" name="Google Shape;11;p2"/>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12" name="Google Shape;12;p2"/>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a:t>
            </a:r>
            <a:endParaRPr b="1"/>
          </a:p>
        </p:txBody>
      </p:sp>
      <p:sp>
        <p:nvSpPr>
          <p:cNvPr id="13" name="Google Shape;13;p2"/>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14" name="Google Shape;14;p2">
            <a:hlinkClick action="ppaction://hlinksldjump" r:id="rId3"/>
          </p:cNvPr>
          <p:cNvSpPr/>
          <p:nvPr/>
        </p:nvSpPr>
        <p:spPr>
          <a:xfrm>
            <a:off x="6556875" y="17489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2">
  <p:cSld name="SECTION_HEADER_1">
    <p:spTree>
      <p:nvGrpSpPr>
        <p:cNvPr id="17" name="Shape 17"/>
        <p:cNvGrpSpPr/>
        <p:nvPr/>
      </p:nvGrpSpPr>
      <p:grpSpPr>
        <a:xfrm>
          <a:off x="0" y="0"/>
          <a:ext cx="0" cy="0"/>
          <a:chOff x="0" y="0"/>
          <a:chExt cx="0" cy="0"/>
        </a:xfrm>
      </p:grpSpPr>
      <p:sp>
        <p:nvSpPr>
          <p:cNvPr id="18" name="Google Shape;18;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9" name="Google Shape;19;p3"/>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20" name="Google Shape;20;p3"/>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2</a:t>
            </a:r>
            <a:endParaRPr b="1"/>
          </a:p>
        </p:txBody>
      </p:sp>
      <p:sp>
        <p:nvSpPr>
          <p:cNvPr id="21" name="Google Shape;21;p3"/>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22" name="Google Shape;22;p3">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3">
  <p:cSld name="SECTION_HEADER_1_1">
    <p:spTree>
      <p:nvGrpSpPr>
        <p:cNvPr id="25" name="Shape 25"/>
        <p:cNvGrpSpPr/>
        <p:nvPr/>
      </p:nvGrpSpPr>
      <p:grpSpPr>
        <a:xfrm>
          <a:off x="0" y="0"/>
          <a:ext cx="0" cy="0"/>
          <a:chOff x="0" y="0"/>
          <a:chExt cx="0" cy="0"/>
        </a:xfrm>
      </p:grpSpPr>
      <p:sp>
        <p:nvSpPr>
          <p:cNvPr id="26" name="Google Shape;26;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27" name="Google Shape;27;p4"/>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28" name="Google Shape;28;p4"/>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3</a:t>
            </a:r>
            <a:endParaRPr b="1"/>
          </a:p>
        </p:txBody>
      </p:sp>
      <p:sp>
        <p:nvSpPr>
          <p:cNvPr id="29" name="Google Shape;29;p4"/>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30" name="Google Shape;30;p4">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orient="horz" pos="2370">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4">
  <p:cSld name="SECTION_HEADER_1_1_1">
    <p:spTree>
      <p:nvGrpSpPr>
        <p:cNvPr id="33" name="Shape 33"/>
        <p:cNvGrpSpPr/>
        <p:nvPr/>
      </p:nvGrpSpPr>
      <p:grpSpPr>
        <a:xfrm>
          <a:off x="0" y="0"/>
          <a:ext cx="0" cy="0"/>
          <a:chOff x="0" y="0"/>
          <a:chExt cx="0" cy="0"/>
        </a:xfrm>
      </p:grpSpPr>
      <p:sp>
        <p:nvSpPr>
          <p:cNvPr id="34" name="Google Shape;3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35" name="Google Shape;35;p5"/>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36" name="Google Shape;36;p5"/>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4</a:t>
            </a:r>
            <a:endParaRPr b="1"/>
          </a:p>
        </p:txBody>
      </p:sp>
      <p:sp>
        <p:nvSpPr>
          <p:cNvPr id="37" name="Google Shape;37;p5">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38" name="Google Shape;38;p5"/>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5">
  <p:cSld name="SECTION_HEADER_1_1_1_1">
    <p:spTree>
      <p:nvGrpSpPr>
        <p:cNvPr id="39" name="Shape 39"/>
        <p:cNvGrpSpPr/>
        <p:nvPr/>
      </p:nvGrpSpPr>
      <p:grpSpPr>
        <a:xfrm>
          <a:off x="0" y="0"/>
          <a:ext cx="0" cy="0"/>
          <a:chOff x="0" y="0"/>
          <a:chExt cx="0" cy="0"/>
        </a:xfrm>
      </p:grpSpPr>
      <p:sp>
        <p:nvSpPr>
          <p:cNvPr id="40" name="Google Shape;40;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41" name="Google Shape;41;p6"/>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42" name="Google Shape;42;p6"/>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5</a:t>
            </a:r>
            <a:endParaRPr b="1"/>
          </a:p>
        </p:txBody>
      </p:sp>
      <p:sp>
        <p:nvSpPr>
          <p:cNvPr id="43" name="Google Shape;43;p6">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44" name="Google Shape;44;p6"/>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6">
  <p:cSld name="SECTION_HEADER_1_1_1_1_1">
    <p:spTree>
      <p:nvGrpSpPr>
        <p:cNvPr id="45" name="Shape 45"/>
        <p:cNvGrpSpPr/>
        <p:nvPr/>
      </p:nvGrpSpPr>
      <p:grpSpPr>
        <a:xfrm>
          <a:off x="0" y="0"/>
          <a:ext cx="0" cy="0"/>
          <a:chOff x="0" y="0"/>
          <a:chExt cx="0" cy="0"/>
        </a:xfrm>
      </p:grpSpPr>
      <p:sp>
        <p:nvSpPr>
          <p:cNvPr id="46" name="Google Shape;46;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47" name="Google Shape;47;p7"/>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48" name="Google Shape;48;p7"/>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6</a:t>
            </a:r>
            <a:endParaRPr b="1"/>
          </a:p>
        </p:txBody>
      </p:sp>
      <p:sp>
        <p:nvSpPr>
          <p:cNvPr id="49" name="Google Shape;49;p7">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50" name="Google Shape;50;p7"/>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7">
  <p:cSld name="SECTION_HEADER_1_1_1_1_1_1">
    <p:spTree>
      <p:nvGrpSpPr>
        <p:cNvPr id="51" name="Shape 51"/>
        <p:cNvGrpSpPr/>
        <p:nvPr/>
      </p:nvGrpSpPr>
      <p:grpSpPr>
        <a:xfrm>
          <a:off x="0" y="0"/>
          <a:ext cx="0" cy="0"/>
          <a:chOff x="0" y="0"/>
          <a:chExt cx="0" cy="0"/>
        </a:xfrm>
      </p:grpSpPr>
      <p:sp>
        <p:nvSpPr>
          <p:cNvPr id="52" name="Google Shape;52;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53" name="Google Shape;53;p8"/>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54" name="Google Shape;54;p8"/>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7</a:t>
            </a:r>
            <a:endParaRPr b="1"/>
          </a:p>
        </p:txBody>
      </p:sp>
      <p:sp>
        <p:nvSpPr>
          <p:cNvPr id="55" name="Google Shape;55;p8">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56" name="Google Shape;56;p8"/>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tructions">
  <p:cSld name="CUSTOM">
    <p:spTree>
      <p:nvGrpSpPr>
        <p:cNvPr id="57" name="Shape 57"/>
        <p:cNvGrpSpPr/>
        <p:nvPr/>
      </p:nvGrpSpPr>
      <p:grpSpPr>
        <a:xfrm>
          <a:off x="0" y="0"/>
          <a:ext cx="0" cy="0"/>
          <a:chOff x="0" y="0"/>
          <a:chExt cx="0" cy="0"/>
        </a:xfrm>
      </p:grpSpPr>
      <p:sp>
        <p:nvSpPr>
          <p:cNvPr id="58" name="Google Shape;58;p9"/>
          <p:cNvSpPr txBox="1"/>
          <p:nvPr/>
        </p:nvSpPr>
        <p:spPr>
          <a:xfrm>
            <a:off x="376600" y="317125"/>
            <a:ext cx="8285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600"/>
              <a:t>Instructions</a:t>
            </a:r>
            <a:endParaRPr sz="3600"/>
          </a:p>
        </p:txBody>
      </p:sp>
      <p:sp>
        <p:nvSpPr>
          <p:cNvPr id="59" name="Google Shape;59;p9"/>
          <p:cNvSpPr txBox="1"/>
          <p:nvPr/>
        </p:nvSpPr>
        <p:spPr>
          <a:xfrm>
            <a:off x="416225" y="1119875"/>
            <a:ext cx="8285100" cy="427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 this activity, you’ll plan out a conversation between two people. The first person says something, and the second person can respond in two different ways. For each of those two different ways, the first person responds back. It continues that way, back and forth, until the conversation is complete.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this activity, the first person will talk three times and the second person will respond twice. In the end, you’ll be planning out four different possible endings to the conversation.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Use the planning slide at the end of this slide deck to help you think through it. The first person’s parts are in blue. The second person’s are in yellow.</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Then, start on slide 1 and start filling in the speech bubbles (gray for person 1, green for person 2).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you go down through the slides, the instructions in the speech bubbles will tell you what to write -- or what to copy/paste from a previous slide.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you’re done, click on the first text message slide and click “Present.” Go </a:t>
            </a:r>
            <a:r>
              <a:rPr lang="en"/>
              <a:t>through</a:t>
            </a:r>
            <a:r>
              <a:rPr lang="en"/>
              <a:t> each possible path to make sure it looks right.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Want to see an example? </a:t>
            </a:r>
            <a:r>
              <a:rPr lang="en" u="sng">
                <a:solidFill>
                  <a:schemeClr val="hlink"/>
                </a:solidFill>
                <a:hlinkClick r:id="rId2"/>
              </a:rPr>
              <a:t>Click here to see one I came up with.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lanning">
  <p:cSld name="CUSTOM_1">
    <p:spTree>
      <p:nvGrpSpPr>
        <p:cNvPr id="60" name="Shape 60"/>
        <p:cNvGrpSpPr/>
        <p:nvPr/>
      </p:nvGrpSpPr>
      <p:grpSpPr>
        <a:xfrm>
          <a:off x="0" y="0"/>
          <a:ext cx="0" cy="0"/>
          <a:chOff x="0" y="0"/>
          <a:chExt cx="0" cy="0"/>
        </a:xfrm>
      </p:grpSpPr>
      <p:sp>
        <p:nvSpPr>
          <p:cNvPr id="61" name="Google Shape;61;p10"/>
          <p:cNvSpPr/>
          <p:nvPr/>
        </p:nvSpPr>
        <p:spPr>
          <a:xfrm>
            <a:off x="2309100" y="230900"/>
            <a:ext cx="47568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0"/>
          <p:cNvSpPr/>
          <p:nvPr/>
        </p:nvSpPr>
        <p:spPr>
          <a:xfrm>
            <a:off x="2139750" y="61575"/>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a:t>
            </a:r>
            <a:endParaRPr b="1"/>
          </a:p>
        </p:txBody>
      </p:sp>
      <p:sp>
        <p:nvSpPr>
          <p:cNvPr id="63" name="Google Shape;63;p10"/>
          <p:cNvSpPr/>
          <p:nvPr/>
        </p:nvSpPr>
        <p:spPr>
          <a:xfrm>
            <a:off x="568875" y="2905563"/>
            <a:ext cx="36036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0"/>
          <p:cNvSpPr/>
          <p:nvPr/>
        </p:nvSpPr>
        <p:spPr>
          <a:xfrm>
            <a:off x="399525" y="2736225"/>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2</a:t>
            </a:r>
            <a:endParaRPr b="1"/>
          </a:p>
        </p:txBody>
      </p:sp>
      <p:sp>
        <p:nvSpPr>
          <p:cNvPr id="65" name="Google Shape;65;p10"/>
          <p:cNvSpPr/>
          <p:nvPr/>
        </p:nvSpPr>
        <p:spPr>
          <a:xfrm>
            <a:off x="5140875" y="2905563"/>
            <a:ext cx="36036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0"/>
          <p:cNvSpPr/>
          <p:nvPr/>
        </p:nvSpPr>
        <p:spPr>
          <a:xfrm>
            <a:off x="4971525" y="2736225"/>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3</a:t>
            </a:r>
            <a:endParaRPr b="1"/>
          </a:p>
        </p:txBody>
      </p:sp>
      <p:sp>
        <p:nvSpPr>
          <p:cNvPr id="67" name="Google Shape;67;p10"/>
          <p:cNvSpPr/>
          <p:nvPr/>
        </p:nvSpPr>
        <p:spPr>
          <a:xfrm>
            <a:off x="539325" y="5413250"/>
            <a:ext cx="18339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0"/>
          <p:cNvSpPr/>
          <p:nvPr/>
        </p:nvSpPr>
        <p:spPr>
          <a:xfrm>
            <a:off x="369975" y="5243900"/>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4</a:t>
            </a:r>
            <a:endParaRPr b="1"/>
          </a:p>
        </p:txBody>
      </p:sp>
      <p:sp>
        <p:nvSpPr>
          <p:cNvPr id="69" name="Google Shape;69;p10"/>
          <p:cNvSpPr/>
          <p:nvPr/>
        </p:nvSpPr>
        <p:spPr>
          <a:xfrm>
            <a:off x="2672925" y="5413250"/>
            <a:ext cx="18339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0"/>
          <p:cNvSpPr/>
          <p:nvPr/>
        </p:nvSpPr>
        <p:spPr>
          <a:xfrm>
            <a:off x="2503575" y="5243900"/>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5</a:t>
            </a:r>
            <a:endParaRPr b="1"/>
          </a:p>
        </p:txBody>
      </p:sp>
      <p:sp>
        <p:nvSpPr>
          <p:cNvPr id="71" name="Google Shape;71;p10"/>
          <p:cNvSpPr/>
          <p:nvPr/>
        </p:nvSpPr>
        <p:spPr>
          <a:xfrm>
            <a:off x="4806525" y="5413250"/>
            <a:ext cx="18339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0"/>
          <p:cNvSpPr/>
          <p:nvPr/>
        </p:nvSpPr>
        <p:spPr>
          <a:xfrm>
            <a:off x="4637175" y="5243900"/>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6</a:t>
            </a:r>
            <a:endParaRPr b="1"/>
          </a:p>
        </p:txBody>
      </p:sp>
      <p:sp>
        <p:nvSpPr>
          <p:cNvPr id="73" name="Google Shape;73;p10"/>
          <p:cNvSpPr/>
          <p:nvPr/>
        </p:nvSpPr>
        <p:spPr>
          <a:xfrm>
            <a:off x="6940125" y="5413250"/>
            <a:ext cx="1833900" cy="12162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0"/>
          <p:cNvSpPr/>
          <p:nvPr/>
        </p:nvSpPr>
        <p:spPr>
          <a:xfrm>
            <a:off x="6770775" y="5243900"/>
            <a:ext cx="507900" cy="5079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7</a:t>
            </a:r>
            <a:endParaRPr b="1"/>
          </a:p>
        </p:txBody>
      </p:sp>
      <p:sp>
        <p:nvSpPr>
          <p:cNvPr id="75" name="Google Shape;75;p10"/>
          <p:cNvSpPr/>
          <p:nvPr/>
        </p:nvSpPr>
        <p:spPr>
          <a:xfrm>
            <a:off x="568875" y="1623125"/>
            <a:ext cx="3603600" cy="11064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0"/>
          <p:cNvSpPr/>
          <p:nvPr/>
        </p:nvSpPr>
        <p:spPr>
          <a:xfrm>
            <a:off x="5140875" y="1623125"/>
            <a:ext cx="3603600" cy="11064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a:off x="369975" y="4246912"/>
            <a:ext cx="1973700" cy="10737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603025" y="4230662"/>
            <a:ext cx="1973700" cy="10737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p:nvPr/>
        </p:nvSpPr>
        <p:spPr>
          <a:xfrm>
            <a:off x="4736625" y="4230662"/>
            <a:ext cx="1973700" cy="10737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0"/>
          <p:cNvSpPr/>
          <p:nvPr/>
        </p:nvSpPr>
        <p:spPr>
          <a:xfrm>
            <a:off x="6870225" y="4230674"/>
            <a:ext cx="1973700" cy="10737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0"/>
          <p:cNvSpPr/>
          <p:nvPr/>
        </p:nvSpPr>
        <p:spPr>
          <a:xfrm>
            <a:off x="752750" y="1368525"/>
            <a:ext cx="507900" cy="5079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a:t>
            </a:r>
            <a:endParaRPr b="1"/>
          </a:p>
        </p:txBody>
      </p:sp>
      <p:sp>
        <p:nvSpPr>
          <p:cNvPr id="82" name="Google Shape;82;p10"/>
          <p:cNvSpPr/>
          <p:nvPr/>
        </p:nvSpPr>
        <p:spPr>
          <a:xfrm>
            <a:off x="8017175" y="1368525"/>
            <a:ext cx="507900" cy="5079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B</a:t>
            </a:r>
            <a:endParaRPr b="1"/>
          </a:p>
        </p:txBody>
      </p:sp>
      <p:sp>
        <p:nvSpPr>
          <p:cNvPr id="83" name="Google Shape;83;p10"/>
          <p:cNvSpPr/>
          <p:nvPr/>
        </p:nvSpPr>
        <p:spPr>
          <a:xfrm>
            <a:off x="4068825" y="4121775"/>
            <a:ext cx="507900" cy="5079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B</a:t>
            </a:r>
            <a:endParaRPr b="1"/>
          </a:p>
        </p:txBody>
      </p:sp>
      <p:sp>
        <p:nvSpPr>
          <p:cNvPr id="84" name="Google Shape;84;p10"/>
          <p:cNvSpPr/>
          <p:nvPr/>
        </p:nvSpPr>
        <p:spPr>
          <a:xfrm>
            <a:off x="369975" y="4121763"/>
            <a:ext cx="507900" cy="5079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a:t>
            </a:r>
            <a:endParaRPr b="1"/>
          </a:p>
        </p:txBody>
      </p:sp>
      <p:sp>
        <p:nvSpPr>
          <p:cNvPr id="85" name="Google Shape;85;p10"/>
          <p:cNvSpPr/>
          <p:nvPr/>
        </p:nvSpPr>
        <p:spPr>
          <a:xfrm>
            <a:off x="4736625" y="4121775"/>
            <a:ext cx="507900" cy="5079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a:t>
            </a:r>
            <a:endParaRPr b="1"/>
          </a:p>
        </p:txBody>
      </p:sp>
      <p:sp>
        <p:nvSpPr>
          <p:cNvPr id="86" name="Google Shape;86;p10"/>
          <p:cNvSpPr/>
          <p:nvPr/>
        </p:nvSpPr>
        <p:spPr>
          <a:xfrm>
            <a:off x="8336025" y="4121775"/>
            <a:ext cx="507900" cy="5079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B</a:t>
            </a:r>
            <a:endParaRPr b="1"/>
          </a:p>
        </p:txBody>
      </p:sp>
      <p:sp>
        <p:nvSpPr>
          <p:cNvPr id="87" name="Google Shape;87;p10"/>
          <p:cNvSpPr txBox="1"/>
          <p:nvPr>
            <p:ph idx="1" type="subTitle"/>
          </p:nvPr>
        </p:nvSpPr>
        <p:spPr>
          <a:xfrm>
            <a:off x="2678550" y="354050"/>
            <a:ext cx="4191600" cy="894900"/>
          </a:xfrm>
          <a:prstGeom prst="rect">
            <a:avLst/>
          </a:prstGeom>
        </p:spPr>
        <p:txBody>
          <a:bodyPr anchorCtr="0" anchor="t" bIns="91425" lIns="91425" spcFirstLastPara="1" rIns="91425" wrap="square" tIns="91425">
            <a:normAutofit/>
          </a:bodyPr>
          <a:lstStyle>
            <a:lvl1pPr lvl="0">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0"/>
          <p:cNvSpPr txBox="1"/>
          <p:nvPr>
            <p:ph idx="2" type="subTitle"/>
          </p:nvPr>
        </p:nvSpPr>
        <p:spPr>
          <a:xfrm>
            <a:off x="928350" y="3112725"/>
            <a:ext cx="31404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89" name="Google Shape;89;p10"/>
          <p:cNvSpPr txBox="1"/>
          <p:nvPr>
            <p:ph idx="3" type="subTitle"/>
          </p:nvPr>
        </p:nvSpPr>
        <p:spPr>
          <a:xfrm>
            <a:off x="5454525" y="3112713"/>
            <a:ext cx="31404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90" name="Google Shape;90;p10"/>
          <p:cNvSpPr txBox="1"/>
          <p:nvPr>
            <p:ph idx="4" type="subTitle"/>
          </p:nvPr>
        </p:nvSpPr>
        <p:spPr>
          <a:xfrm>
            <a:off x="752750" y="5559875"/>
            <a:ext cx="14625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1" name="Google Shape;91;p10"/>
          <p:cNvSpPr txBox="1"/>
          <p:nvPr>
            <p:ph idx="5" type="subTitle"/>
          </p:nvPr>
        </p:nvSpPr>
        <p:spPr>
          <a:xfrm>
            <a:off x="2858625" y="5580250"/>
            <a:ext cx="14625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2" name="Google Shape;92;p10"/>
          <p:cNvSpPr txBox="1"/>
          <p:nvPr>
            <p:ph idx="6" type="subTitle"/>
          </p:nvPr>
        </p:nvSpPr>
        <p:spPr>
          <a:xfrm>
            <a:off x="4992225" y="5580250"/>
            <a:ext cx="14625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3" name="Google Shape;93;p10"/>
          <p:cNvSpPr txBox="1"/>
          <p:nvPr>
            <p:ph idx="7" type="subTitle"/>
          </p:nvPr>
        </p:nvSpPr>
        <p:spPr>
          <a:xfrm>
            <a:off x="7125825" y="5580250"/>
            <a:ext cx="14625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4" name="Google Shape;94;p10"/>
          <p:cNvSpPr txBox="1"/>
          <p:nvPr>
            <p:ph idx="8" type="subTitle"/>
          </p:nvPr>
        </p:nvSpPr>
        <p:spPr>
          <a:xfrm>
            <a:off x="717675" y="4320063"/>
            <a:ext cx="12783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5" name="Google Shape;95;p10"/>
          <p:cNvSpPr txBox="1"/>
          <p:nvPr>
            <p:ph idx="9" type="subTitle"/>
          </p:nvPr>
        </p:nvSpPr>
        <p:spPr>
          <a:xfrm>
            <a:off x="2950725" y="4320050"/>
            <a:ext cx="12783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6" name="Google Shape;96;p10"/>
          <p:cNvSpPr txBox="1"/>
          <p:nvPr>
            <p:ph idx="13" type="subTitle"/>
          </p:nvPr>
        </p:nvSpPr>
        <p:spPr>
          <a:xfrm>
            <a:off x="5084325" y="4320063"/>
            <a:ext cx="12783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7" name="Google Shape;97;p10"/>
          <p:cNvSpPr txBox="1"/>
          <p:nvPr>
            <p:ph idx="14" type="subTitle"/>
          </p:nvPr>
        </p:nvSpPr>
        <p:spPr>
          <a:xfrm>
            <a:off x="7217925" y="4320050"/>
            <a:ext cx="1278300" cy="8949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8" name="Google Shape;98;p10"/>
          <p:cNvSpPr txBox="1"/>
          <p:nvPr>
            <p:ph idx="15" type="subTitle"/>
          </p:nvPr>
        </p:nvSpPr>
        <p:spPr>
          <a:xfrm>
            <a:off x="1160425" y="1728900"/>
            <a:ext cx="2409900" cy="662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99" name="Google Shape;99;p10"/>
          <p:cNvSpPr txBox="1"/>
          <p:nvPr>
            <p:ph idx="16" type="subTitle"/>
          </p:nvPr>
        </p:nvSpPr>
        <p:spPr>
          <a:xfrm>
            <a:off x="5737725" y="1746063"/>
            <a:ext cx="2409900" cy="662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1"/>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t>Type the text your character would say in this speech bubble.</a:t>
            </a:r>
            <a:endParaRPr sz="1200"/>
          </a:p>
        </p:txBody>
      </p:sp>
      <p:sp>
        <p:nvSpPr>
          <p:cNvPr id="105" name="Google Shape;105;p11"/>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106" name="Google Shape;106;p11"/>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2"/>
          <p:cNvSpPr/>
          <p:nvPr/>
        </p:nvSpPr>
        <p:spPr>
          <a:xfrm>
            <a:off x="2922450" y="21561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first speech bubble on slide 1 and paste it here.</a:t>
            </a:r>
            <a:endParaRPr b="1" sz="1200">
              <a:solidFill>
                <a:srgbClr val="FFFFFF"/>
              </a:solidFill>
            </a:endParaRPr>
          </a:p>
        </p:txBody>
      </p:sp>
      <p:sp>
        <p:nvSpPr>
          <p:cNvPr id="112" name="Google Shape;112;p12"/>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the first slide and paste it here.</a:t>
            </a:r>
            <a:endParaRPr sz="1200"/>
          </a:p>
        </p:txBody>
      </p:sp>
      <p:sp>
        <p:nvSpPr>
          <p:cNvPr id="113" name="Google Shape;113;p12"/>
          <p:cNvSpPr/>
          <p:nvPr/>
        </p:nvSpPr>
        <p:spPr>
          <a:xfrm>
            <a:off x="2922450" y="3299125"/>
            <a:ext cx="3351000" cy="848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Write what your character would say next based on the green speech bubble above.</a:t>
            </a:r>
            <a:endParaRPr sz="1200"/>
          </a:p>
        </p:txBody>
      </p:sp>
      <p:sp>
        <p:nvSpPr>
          <p:cNvPr id="114" name="Google Shape;114;p12"/>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115" name="Google Shape;115;p12"/>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3"/>
          <p:cNvSpPr/>
          <p:nvPr/>
        </p:nvSpPr>
        <p:spPr>
          <a:xfrm>
            <a:off x="2922450" y="21561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second speech bubble on slide 1 and paste it here.</a:t>
            </a:r>
            <a:endParaRPr b="1" sz="1200">
              <a:solidFill>
                <a:srgbClr val="FFFFFF"/>
              </a:solidFill>
            </a:endParaRPr>
          </a:p>
        </p:txBody>
      </p:sp>
      <p:sp>
        <p:nvSpPr>
          <p:cNvPr id="121" name="Google Shape;121;p13"/>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the first slide and paste it here.</a:t>
            </a:r>
            <a:endParaRPr sz="1200"/>
          </a:p>
        </p:txBody>
      </p:sp>
      <p:sp>
        <p:nvSpPr>
          <p:cNvPr id="122" name="Google Shape;122;p13"/>
          <p:cNvSpPr/>
          <p:nvPr/>
        </p:nvSpPr>
        <p:spPr>
          <a:xfrm>
            <a:off x="2922450" y="3299125"/>
            <a:ext cx="3351000" cy="848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Write what your character would say next based on the green speech bubble above.</a:t>
            </a:r>
            <a:endParaRPr sz="1200">
              <a:solidFill>
                <a:schemeClr val="dk1"/>
              </a:solidFill>
            </a:endParaRPr>
          </a:p>
        </p:txBody>
      </p:sp>
      <p:sp>
        <p:nvSpPr>
          <p:cNvPr id="123" name="Google Shape;123;p13"/>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124" name="Google Shape;124;p13"/>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4"/>
          <p:cNvSpPr/>
          <p:nvPr/>
        </p:nvSpPr>
        <p:spPr>
          <a:xfrm>
            <a:off x="2922450" y="21561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first speech bubble on slide 1 and paste it here.</a:t>
            </a:r>
            <a:endParaRPr b="1" sz="1200">
              <a:solidFill>
                <a:srgbClr val="FFFFFF"/>
              </a:solidFill>
            </a:endParaRPr>
          </a:p>
        </p:txBody>
      </p:sp>
      <p:sp>
        <p:nvSpPr>
          <p:cNvPr id="130" name="Google Shape;130;p14"/>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the first slide and paste it here.</a:t>
            </a:r>
            <a:endParaRPr sz="1200"/>
          </a:p>
        </p:txBody>
      </p:sp>
      <p:sp>
        <p:nvSpPr>
          <p:cNvPr id="131" name="Google Shape;131;p14"/>
          <p:cNvSpPr/>
          <p:nvPr/>
        </p:nvSpPr>
        <p:spPr>
          <a:xfrm>
            <a:off x="2922450" y="3299125"/>
            <a:ext cx="3351000" cy="848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slide 2 and paste it here.</a:t>
            </a:r>
            <a:endParaRPr sz="1200">
              <a:solidFill>
                <a:schemeClr val="dk1"/>
              </a:solidFill>
            </a:endParaRPr>
          </a:p>
        </p:txBody>
      </p:sp>
      <p:sp>
        <p:nvSpPr>
          <p:cNvPr id="132" name="Google Shape;132;p14"/>
          <p:cNvSpPr/>
          <p:nvPr/>
        </p:nvSpPr>
        <p:spPr>
          <a:xfrm>
            <a:off x="2922450" y="43659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first speech bubble on slide 2 and paste it here.</a:t>
            </a:r>
            <a:endParaRPr b="1" sz="1200">
              <a:solidFill>
                <a:srgbClr val="FFFFFF"/>
              </a:solidFill>
            </a:endParaRPr>
          </a:p>
        </p:txBody>
      </p:sp>
      <p:sp>
        <p:nvSpPr>
          <p:cNvPr id="133" name="Google Shape;133;p14"/>
          <p:cNvSpPr/>
          <p:nvPr/>
        </p:nvSpPr>
        <p:spPr>
          <a:xfrm>
            <a:off x="2922450" y="5508925"/>
            <a:ext cx="3351000" cy="623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Write what your character would say to finish the conversation here.</a:t>
            </a:r>
            <a:endParaRPr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5"/>
          <p:cNvSpPr/>
          <p:nvPr/>
        </p:nvSpPr>
        <p:spPr>
          <a:xfrm>
            <a:off x="2922450" y="21561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first speech bubble on slide 1 and paste it here.</a:t>
            </a:r>
            <a:endParaRPr b="1" sz="1200">
              <a:solidFill>
                <a:srgbClr val="FFFFFF"/>
              </a:solidFill>
            </a:endParaRPr>
          </a:p>
        </p:txBody>
      </p:sp>
      <p:sp>
        <p:nvSpPr>
          <p:cNvPr id="139" name="Google Shape;139;p15"/>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the first slide and paste it here.</a:t>
            </a:r>
            <a:endParaRPr sz="1200"/>
          </a:p>
        </p:txBody>
      </p:sp>
      <p:sp>
        <p:nvSpPr>
          <p:cNvPr id="140" name="Google Shape;140;p15"/>
          <p:cNvSpPr/>
          <p:nvPr/>
        </p:nvSpPr>
        <p:spPr>
          <a:xfrm>
            <a:off x="2922450" y="3299125"/>
            <a:ext cx="3351000" cy="848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slide 2 and paste it here.</a:t>
            </a:r>
            <a:endParaRPr sz="1200">
              <a:solidFill>
                <a:schemeClr val="dk1"/>
              </a:solidFill>
            </a:endParaRPr>
          </a:p>
        </p:txBody>
      </p:sp>
      <p:sp>
        <p:nvSpPr>
          <p:cNvPr id="141" name="Google Shape;141;p15"/>
          <p:cNvSpPr/>
          <p:nvPr/>
        </p:nvSpPr>
        <p:spPr>
          <a:xfrm>
            <a:off x="2922450" y="43659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second speech bubble on slide 2 and paste it here.</a:t>
            </a:r>
            <a:endParaRPr b="1" sz="1200">
              <a:solidFill>
                <a:srgbClr val="FFFFFF"/>
              </a:solidFill>
            </a:endParaRPr>
          </a:p>
        </p:txBody>
      </p:sp>
      <p:sp>
        <p:nvSpPr>
          <p:cNvPr id="142" name="Google Shape;142;p15"/>
          <p:cNvSpPr/>
          <p:nvPr/>
        </p:nvSpPr>
        <p:spPr>
          <a:xfrm>
            <a:off x="2922450" y="5508925"/>
            <a:ext cx="3351000" cy="623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Write what your character would say to finish the conversation here.</a:t>
            </a:r>
            <a:endParaRPr sz="1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6"/>
          <p:cNvSpPr/>
          <p:nvPr/>
        </p:nvSpPr>
        <p:spPr>
          <a:xfrm>
            <a:off x="2922450" y="21561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second speech bubble on slide 1 and paste it here.</a:t>
            </a:r>
            <a:endParaRPr b="1" sz="1200">
              <a:solidFill>
                <a:srgbClr val="FFFFFF"/>
              </a:solidFill>
            </a:endParaRPr>
          </a:p>
        </p:txBody>
      </p:sp>
      <p:sp>
        <p:nvSpPr>
          <p:cNvPr id="148" name="Google Shape;148;p16"/>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the first slide and paste it here.</a:t>
            </a:r>
            <a:endParaRPr sz="1200"/>
          </a:p>
        </p:txBody>
      </p:sp>
      <p:sp>
        <p:nvSpPr>
          <p:cNvPr id="149" name="Google Shape;149;p16"/>
          <p:cNvSpPr/>
          <p:nvPr/>
        </p:nvSpPr>
        <p:spPr>
          <a:xfrm>
            <a:off x="2922450" y="3299125"/>
            <a:ext cx="3351000" cy="848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slide 3 and paste it here.</a:t>
            </a:r>
            <a:endParaRPr sz="1200">
              <a:solidFill>
                <a:schemeClr val="dk1"/>
              </a:solidFill>
            </a:endParaRPr>
          </a:p>
        </p:txBody>
      </p:sp>
      <p:sp>
        <p:nvSpPr>
          <p:cNvPr id="150" name="Google Shape;150;p16"/>
          <p:cNvSpPr/>
          <p:nvPr/>
        </p:nvSpPr>
        <p:spPr>
          <a:xfrm>
            <a:off x="2922450" y="43659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first speech bubble on slide 3 and paste it here.</a:t>
            </a:r>
            <a:endParaRPr b="1" sz="1200">
              <a:solidFill>
                <a:srgbClr val="FFFFFF"/>
              </a:solidFill>
            </a:endParaRPr>
          </a:p>
        </p:txBody>
      </p:sp>
      <p:sp>
        <p:nvSpPr>
          <p:cNvPr id="151" name="Google Shape;151;p16"/>
          <p:cNvSpPr/>
          <p:nvPr/>
        </p:nvSpPr>
        <p:spPr>
          <a:xfrm>
            <a:off x="2922450" y="5508925"/>
            <a:ext cx="3351000" cy="623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Write what your character would say to finish the conversation here.</a:t>
            </a:r>
            <a:endParaRPr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7"/>
          <p:cNvSpPr/>
          <p:nvPr/>
        </p:nvSpPr>
        <p:spPr>
          <a:xfrm>
            <a:off x="2922450" y="21561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second speech bubble on slide 1 and paste it here.</a:t>
            </a:r>
            <a:endParaRPr b="1" sz="1200">
              <a:solidFill>
                <a:srgbClr val="FFFFFF"/>
              </a:solidFill>
            </a:endParaRPr>
          </a:p>
        </p:txBody>
      </p:sp>
      <p:sp>
        <p:nvSpPr>
          <p:cNvPr id="157" name="Google Shape;157;p17"/>
          <p:cNvSpPr/>
          <p:nvPr/>
        </p:nvSpPr>
        <p:spPr>
          <a:xfrm>
            <a:off x="2922450" y="1013125"/>
            <a:ext cx="3351000" cy="9039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the first slide and paste it here.</a:t>
            </a:r>
            <a:endParaRPr sz="1200"/>
          </a:p>
        </p:txBody>
      </p:sp>
      <p:sp>
        <p:nvSpPr>
          <p:cNvPr id="158" name="Google Shape;158;p17"/>
          <p:cNvSpPr/>
          <p:nvPr/>
        </p:nvSpPr>
        <p:spPr>
          <a:xfrm>
            <a:off x="2922450" y="3299125"/>
            <a:ext cx="3351000" cy="848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Copy the text from the gray speech bubble on slide 3 and paste it here.</a:t>
            </a:r>
            <a:endParaRPr sz="1200">
              <a:solidFill>
                <a:schemeClr val="dk1"/>
              </a:solidFill>
            </a:endParaRPr>
          </a:p>
        </p:txBody>
      </p:sp>
      <p:sp>
        <p:nvSpPr>
          <p:cNvPr id="159" name="Google Shape;159;p17"/>
          <p:cNvSpPr/>
          <p:nvPr/>
        </p:nvSpPr>
        <p:spPr>
          <a:xfrm>
            <a:off x="2922450" y="4365925"/>
            <a:ext cx="3351000" cy="9039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200">
                <a:solidFill>
                  <a:srgbClr val="FFFFFF"/>
                </a:solidFill>
              </a:rPr>
              <a:t>Copy the text from the second speech bubble on slide 3 and paste it here.</a:t>
            </a:r>
            <a:endParaRPr b="1" sz="1200">
              <a:solidFill>
                <a:srgbClr val="FFFFFF"/>
              </a:solidFill>
            </a:endParaRPr>
          </a:p>
        </p:txBody>
      </p:sp>
      <p:sp>
        <p:nvSpPr>
          <p:cNvPr id="160" name="Google Shape;160;p17"/>
          <p:cNvSpPr/>
          <p:nvPr/>
        </p:nvSpPr>
        <p:spPr>
          <a:xfrm>
            <a:off x="2922450" y="5508925"/>
            <a:ext cx="3351000" cy="6237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dk1"/>
                </a:solidFill>
              </a:rPr>
              <a:t>Write what your character would say to finish the conversation here.</a:t>
            </a:r>
            <a:endParaRPr sz="1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idx="1" type="subTitle"/>
          </p:nvPr>
        </p:nvSpPr>
        <p:spPr>
          <a:xfrm>
            <a:off x="2678550" y="354050"/>
            <a:ext cx="41916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0" name="Google Shape;170;p19"/>
          <p:cNvSpPr txBox="1"/>
          <p:nvPr>
            <p:ph idx="2" type="subTitle"/>
          </p:nvPr>
        </p:nvSpPr>
        <p:spPr>
          <a:xfrm>
            <a:off x="928350" y="3112725"/>
            <a:ext cx="31404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1" name="Google Shape;171;p19"/>
          <p:cNvSpPr txBox="1"/>
          <p:nvPr>
            <p:ph idx="3" type="subTitle"/>
          </p:nvPr>
        </p:nvSpPr>
        <p:spPr>
          <a:xfrm>
            <a:off x="5454525" y="3112713"/>
            <a:ext cx="31404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2" name="Google Shape;172;p19"/>
          <p:cNvSpPr txBox="1"/>
          <p:nvPr>
            <p:ph idx="4" type="subTitle"/>
          </p:nvPr>
        </p:nvSpPr>
        <p:spPr>
          <a:xfrm>
            <a:off x="752750" y="5559875"/>
            <a:ext cx="14625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3" name="Google Shape;173;p19"/>
          <p:cNvSpPr txBox="1"/>
          <p:nvPr>
            <p:ph idx="5" type="subTitle"/>
          </p:nvPr>
        </p:nvSpPr>
        <p:spPr>
          <a:xfrm>
            <a:off x="2858625" y="5580250"/>
            <a:ext cx="14625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4" name="Google Shape;174;p19"/>
          <p:cNvSpPr txBox="1"/>
          <p:nvPr>
            <p:ph idx="6" type="subTitle"/>
          </p:nvPr>
        </p:nvSpPr>
        <p:spPr>
          <a:xfrm>
            <a:off x="4992225" y="5580250"/>
            <a:ext cx="14625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5" name="Google Shape;175;p19"/>
          <p:cNvSpPr txBox="1"/>
          <p:nvPr>
            <p:ph idx="7" type="subTitle"/>
          </p:nvPr>
        </p:nvSpPr>
        <p:spPr>
          <a:xfrm>
            <a:off x="7125825" y="5580250"/>
            <a:ext cx="14625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6" name="Google Shape;176;p19"/>
          <p:cNvSpPr txBox="1"/>
          <p:nvPr>
            <p:ph idx="8" type="subTitle"/>
          </p:nvPr>
        </p:nvSpPr>
        <p:spPr>
          <a:xfrm>
            <a:off x="717675" y="4320063"/>
            <a:ext cx="12783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7" name="Google Shape;177;p19"/>
          <p:cNvSpPr txBox="1"/>
          <p:nvPr>
            <p:ph idx="9" type="subTitle"/>
          </p:nvPr>
        </p:nvSpPr>
        <p:spPr>
          <a:xfrm>
            <a:off x="2950725" y="4320050"/>
            <a:ext cx="12783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8" name="Google Shape;178;p19"/>
          <p:cNvSpPr txBox="1"/>
          <p:nvPr>
            <p:ph idx="13" type="subTitle"/>
          </p:nvPr>
        </p:nvSpPr>
        <p:spPr>
          <a:xfrm>
            <a:off x="5084325" y="4320063"/>
            <a:ext cx="12783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79" name="Google Shape;179;p19"/>
          <p:cNvSpPr txBox="1"/>
          <p:nvPr>
            <p:ph idx="14" type="subTitle"/>
          </p:nvPr>
        </p:nvSpPr>
        <p:spPr>
          <a:xfrm>
            <a:off x="7217925" y="4320050"/>
            <a:ext cx="1278300" cy="89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80" name="Google Shape;180;p19"/>
          <p:cNvSpPr txBox="1"/>
          <p:nvPr>
            <p:ph idx="15" type="subTitle"/>
          </p:nvPr>
        </p:nvSpPr>
        <p:spPr>
          <a:xfrm>
            <a:off x="1160425" y="1728900"/>
            <a:ext cx="2409900" cy="66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181" name="Google Shape;181;p19"/>
          <p:cNvSpPr txBox="1"/>
          <p:nvPr>
            <p:ph idx="16" type="subTitle"/>
          </p:nvPr>
        </p:nvSpPr>
        <p:spPr>
          <a:xfrm>
            <a:off x="5737725" y="1746063"/>
            <a:ext cx="2409900" cy="66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