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124825" cx="12192000"/>
  <p:notesSz cx="6858000" cy="9144000"/>
  <p:embeddedFontLst>
    <p:embeddedFont>
      <p:font typeface="Fontdiner Swanky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59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ontdinerSwank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6540" y="685800"/>
            <a:ext cx="5145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thenounproject.com" TargetMode="External"/><Relationship Id="rId3" Type="http://schemas.openxmlformats.org/officeDocument/2006/relationships/hyperlink" Target="https://chrome.google.com/webstore/detail/icons-by-noun-project/igligegpncolegjcappbmpjmolggfngj?hl=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6540" y="685800"/>
            <a:ext cx="5145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Icons via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http://TheNounProject.com</a:t>
            </a:r>
            <a:r>
              <a:rPr lang="en"/>
              <a:t> ... Get 100 free icons with the add-on: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https://chrome.google.com/webstore/detail/icons-by-noun-project/igligegpncolegjcappbmpjmolggfngj?hl=en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1176153"/>
            <a:ext cx="11360700" cy="3242400"/>
          </a:xfrm>
          <a:prstGeom prst="rect">
            <a:avLst/>
          </a:prstGeom>
        </p:spPr>
        <p:txBody>
          <a:bodyPr anchorCtr="0" anchor="b" bIns="130400" lIns="130400" spcFirstLastPara="1" rIns="130400" wrap="square" tIns="13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4476868"/>
            <a:ext cx="11360700" cy="12519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747268"/>
            <a:ext cx="11360700" cy="3101700"/>
          </a:xfrm>
          <a:prstGeom prst="rect">
            <a:avLst/>
          </a:prstGeom>
        </p:spPr>
        <p:txBody>
          <a:bodyPr anchorCtr="0" anchor="b" bIns="130400" lIns="130400" spcFirstLastPara="1" rIns="130400" wrap="square" tIns="13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979348"/>
            <a:ext cx="11360700" cy="20547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3397546"/>
            <a:ext cx="11360700" cy="1329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702975"/>
            <a:ext cx="11360700" cy="9048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820484"/>
            <a:ext cx="11360700" cy="53967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702975"/>
            <a:ext cx="11360700" cy="9048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820484"/>
            <a:ext cx="5333100" cy="53967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820484"/>
            <a:ext cx="5333100" cy="53967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702975"/>
            <a:ext cx="11360700" cy="9048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877642"/>
            <a:ext cx="3744000" cy="1193700"/>
          </a:xfrm>
          <a:prstGeom prst="rect">
            <a:avLst/>
          </a:prstGeom>
        </p:spPr>
        <p:txBody>
          <a:bodyPr anchorCtr="0" anchor="b" bIns="130400" lIns="130400" spcFirstLastPara="1" rIns="130400" wrap="square" tIns="13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2195053"/>
            <a:ext cx="3744000" cy="50223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711070"/>
            <a:ext cx="8490300" cy="64620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97"/>
            <a:ext cx="6096000" cy="81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0400" lIns="130400" spcFirstLastPara="1" rIns="130400" wrap="square" tIns="13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947960"/>
            <a:ext cx="5393700" cy="2341500"/>
          </a:xfrm>
          <a:prstGeom prst="rect">
            <a:avLst/>
          </a:prstGeom>
        </p:spPr>
        <p:txBody>
          <a:bodyPr anchorCtr="0" anchor="b" bIns="130400" lIns="130400" spcFirstLastPara="1" rIns="130400" wrap="square" tIns="13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4427820"/>
            <a:ext cx="5393700" cy="1950900"/>
          </a:xfrm>
          <a:prstGeom prst="rect">
            <a:avLst/>
          </a:prstGeom>
        </p:spPr>
        <p:txBody>
          <a:bodyPr anchorCtr="0" anchor="t" bIns="130400" lIns="130400" spcFirstLastPara="1" rIns="130400" wrap="square" tIns="130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1143770"/>
            <a:ext cx="5115900" cy="58368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6682742"/>
            <a:ext cx="7998300" cy="9558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702975"/>
            <a:ext cx="11360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400" lIns="130400" spcFirstLastPara="1" rIns="130400" wrap="square" tIns="13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820484"/>
            <a:ext cx="11360700" cy="53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400" lIns="130400" spcFirstLastPara="1" rIns="130400" wrap="square" tIns="130400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7366155"/>
            <a:ext cx="7317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400" lIns="130400" spcFirstLastPara="1" rIns="130400" wrap="square" tIns="130400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1.png"/><Relationship Id="rId20" Type="http://schemas.openxmlformats.org/officeDocument/2006/relationships/image" Target="../media/image39.png"/><Relationship Id="rId42" Type="http://schemas.openxmlformats.org/officeDocument/2006/relationships/image" Target="../media/image38.png"/><Relationship Id="rId41" Type="http://schemas.openxmlformats.org/officeDocument/2006/relationships/image" Target="../media/image37.png"/><Relationship Id="rId22" Type="http://schemas.openxmlformats.org/officeDocument/2006/relationships/image" Target="../media/image13.png"/><Relationship Id="rId21" Type="http://schemas.openxmlformats.org/officeDocument/2006/relationships/image" Target="../media/image14.png"/><Relationship Id="rId24" Type="http://schemas.openxmlformats.org/officeDocument/2006/relationships/image" Target="../media/image33.png"/><Relationship Id="rId23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jp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26" Type="http://schemas.openxmlformats.org/officeDocument/2006/relationships/image" Target="../media/image15.png"/><Relationship Id="rId25" Type="http://schemas.openxmlformats.org/officeDocument/2006/relationships/image" Target="../media/image16.png"/><Relationship Id="rId28" Type="http://schemas.openxmlformats.org/officeDocument/2006/relationships/image" Target="../media/image17.png"/><Relationship Id="rId27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29" Type="http://schemas.openxmlformats.org/officeDocument/2006/relationships/image" Target="../media/image25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31" Type="http://schemas.openxmlformats.org/officeDocument/2006/relationships/image" Target="../media/image23.png"/><Relationship Id="rId30" Type="http://schemas.openxmlformats.org/officeDocument/2006/relationships/image" Target="../media/image20.png"/><Relationship Id="rId11" Type="http://schemas.openxmlformats.org/officeDocument/2006/relationships/image" Target="../media/image12.png"/><Relationship Id="rId33" Type="http://schemas.openxmlformats.org/officeDocument/2006/relationships/image" Target="../media/image24.png"/><Relationship Id="rId10" Type="http://schemas.openxmlformats.org/officeDocument/2006/relationships/image" Target="../media/image9.png"/><Relationship Id="rId32" Type="http://schemas.openxmlformats.org/officeDocument/2006/relationships/image" Target="../media/image19.png"/><Relationship Id="rId13" Type="http://schemas.openxmlformats.org/officeDocument/2006/relationships/image" Target="../media/image28.png"/><Relationship Id="rId35" Type="http://schemas.openxmlformats.org/officeDocument/2006/relationships/image" Target="../media/image27.png"/><Relationship Id="rId12" Type="http://schemas.openxmlformats.org/officeDocument/2006/relationships/image" Target="../media/image7.png"/><Relationship Id="rId34" Type="http://schemas.openxmlformats.org/officeDocument/2006/relationships/image" Target="../media/image22.png"/><Relationship Id="rId15" Type="http://schemas.openxmlformats.org/officeDocument/2006/relationships/image" Target="../media/image35.png"/><Relationship Id="rId37" Type="http://schemas.openxmlformats.org/officeDocument/2006/relationships/image" Target="../media/image29.png"/><Relationship Id="rId14" Type="http://schemas.openxmlformats.org/officeDocument/2006/relationships/image" Target="../media/image36.png"/><Relationship Id="rId36" Type="http://schemas.openxmlformats.org/officeDocument/2006/relationships/image" Target="../media/image40.png"/><Relationship Id="rId17" Type="http://schemas.openxmlformats.org/officeDocument/2006/relationships/image" Target="../media/image8.png"/><Relationship Id="rId39" Type="http://schemas.openxmlformats.org/officeDocument/2006/relationships/image" Target="../media/image30.png"/><Relationship Id="rId16" Type="http://schemas.openxmlformats.org/officeDocument/2006/relationships/image" Target="../media/image11.png"/><Relationship Id="rId38" Type="http://schemas.openxmlformats.org/officeDocument/2006/relationships/image" Target="../media/image32.png"/><Relationship Id="rId19" Type="http://schemas.openxmlformats.org/officeDocument/2006/relationships/image" Target="../media/image10.png"/><Relationship Id="rId1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8750" y="169067"/>
            <a:ext cx="507398" cy="50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51900" y="-1014404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21000" y="6091220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021000" y="5076816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021000" y="4062413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021000" y="3048009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021000" y="2033605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021000" y="1019202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021000" y="4798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1782100" y="6091220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1782100" y="5076816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1782100" y="4062413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782100" y="3048009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782100" y="2033605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1782100" y="1019202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1782100" y="4798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1021000" y="-1009605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-1782100" y="-1009605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-1782100" y="8120027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-1021000" y="8120027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2451900" y="7100825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2451900" y="5072018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451900" y="4057614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2451900" y="3043211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2451900" y="2028807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2451900" y="1014404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3213000" y="7100825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3213000" y="6086422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2451900" y="6086422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-1021000" y="7105623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-1782100" y="7105623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3213000" y="5072018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3213000" y="4057614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3213000" y="3043211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3213000" y="2028807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3213000" y="1014404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3213000" y="0"/>
            <a:ext cx="761100" cy="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3213000" y="-1014404"/>
            <a:ext cx="761100" cy="7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884125" y="8359844"/>
            <a:ext cx="1545000" cy="1365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Here’s a text box you can use.</a:t>
            </a:r>
            <a:endParaRPr sz="1500"/>
          </a:p>
        </p:txBody>
      </p:sp>
      <p:sp>
        <p:nvSpPr>
          <p:cNvPr id="93" name="Google Shape;93;p13"/>
          <p:cNvSpPr/>
          <p:nvPr/>
        </p:nvSpPr>
        <p:spPr>
          <a:xfrm>
            <a:off x="2801342" y="8335698"/>
            <a:ext cx="2121900" cy="1339800"/>
          </a:xfrm>
          <a:prstGeom prst="octagon">
            <a:avLst>
              <a:gd fmla="val 29289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You can use them as frames for organization.</a:t>
            </a:r>
            <a:endParaRPr sz="1500"/>
          </a:p>
        </p:txBody>
      </p:sp>
      <p:sp>
        <p:nvSpPr>
          <p:cNvPr id="94" name="Google Shape;94;p13"/>
          <p:cNvSpPr/>
          <p:nvPr/>
        </p:nvSpPr>
        <p:spPr>
          <a:xfrm>
            <a:off x="5109442" y="8335698"/>
            <a:ext cx="2419800" cy="1339800"/>
          </a:xfrm>
          <a:prstGeom prst="ribbon2">
            <a:avLst>
              <a:gd fmla="val 16667" name="adj1"/>
              <a:gd fmla="val 75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This ribbon can be used for text, too. </a:t>
            </a:r>
            <a:endParaRPr sz="1500"/>
          </a:p>
        </p:txBody>
      </p:sp>
      <p:sp>
        <p:nvSpPr>
          <p:cNvPr id="95" name="Google Shape;95;p13"/>
          <p:cNvSpPr/>
          <p:nvPr/>
        </p:nvSpPr>
        <p:spPr>
          <a:xfrm>
            <a:off x="7715342" y="8422598"/>
            <a:ext cx="1545000" cy="116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Simple rectangles work, too.</a:t>
            </a:r>
            <a:endParaRPr sz="1500"/>
          </a:p>
        </p:txBody>
      </p:sp>
      <p:sp>
        <p:nvSpPr>
          <p:cNvPr id="96" name="Google Shape;96;p13"/>
          <p:cNvSpPr/>
          <p:nvPr/>
        </p:nvSpPr>
        <p:spPr>
          <a:xfrm>
            <a:off x="9483675" y="8310886"/>
            <a:ext cx="1824300" cy="1215600"/>
          </a:xfrm>
          <a:prstGeom prst="wedgeRoundRectCallout">
            <a:avLst>
              <a:gd fmla="val -48979" name="adj1"/>
              <a:gd fmla="val 7041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Here’s a speech bubble you can use.</a:t>
            </a:r>
            <a:endParaRPr sz="1500"/>
          </a:p>
        </p:txBody>
      </p:sp>
      <p:cxnSp>
        <p:nvCxnSpPr>
          <p:cNvPr id="97" name="Google Shape;97;p13"/>
          <p:cNvCxnSpPr/>
          <p:nvPr/>
        </p:nvCxnSpPr>
        <p:spPr>
          <a:xfrm>
            <a:off x="111683" y="-1314864"/>
            <a:ext cx="5249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3"/>
          <p:cNvCxnSpPr/>
          <p:nvPr/>
        </p:nvCxnSpPr>
        <p:spPr>
          <a:xfrm>
            <a:off x="204750" y="-620224"/>
            <a:ext cx="5249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9" name="Google Shape;99;p13"/>
          <p:cNvCxnSpPr/>
          <p:nvPr/>
        </p:nvCxnSpPr>
        <p:spPr>
          <a:xfrm>
            <a:off x="5881950" y="-1314864"/>
            <a:ext cx="43371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0" name="Google Shape;100;p13"/>
          <p:cNvSpPr/>
          <p:nvPr/>
        </p:nvSpPr>
        <p:spPr>
          <a:xfrm>
            <a:off x="5751650" y="-993379"/>
            <a:ext cx="4635048" cy="673927"/>
          </a:xfrm>
          <a:custGeom>
            <a:rect b="b" l="l" r="r" t="t"/>
            <a:pathLst>
              <a:path extrusionOk="0" h="30340" w="278089">
                <a:moveTo>
                  <a:pt x="0" y="26851"/>
                </a:moveTo>
                <a:cubicBezTo>
                  <a:pt x="5398" y="22384"/>
                  <a:pt x="20661" y="233"/>
                  <a:pt x="32388" y="47"/>
                </a:cubicBezTo>
                <a:cubicBezTo>
                  <a:pt x="44115" y="-139"/>
                  <a:pt x="57144" y="25734"/>
                  <a:pt x="70360" y="25734"/>
                </a:cubicBezTo>
                <a:cubicBezTo>
                  <a:pt x="83576" y="25734"/>
                  <a:pt x="98466" y="-325"/>
                  <a:pt x="111682" y="47"/>
                </a:cubicBezTo>
                <a:cubicBezTo>
                  <a:pt x="124898" y="419"/>
                  <a:pt x="135508" y="27968"/>
                  <a:pt x="149654" y="27968"/>
                </a:cubicBezTo>
                <a:cubicBezTo>
                  <a:pt x="163801" y="27968"/>
                  <a:pt x="182415" y="-325"/>
                  <a:pt x="196561" y="47"/>
                </a:cubicBezTo>
                <a:cubicBezTo>
                  <a:pt x="210708" y="419"/>
                  <a:pt x="220945" y="29643"/>
                  <a:pt x="234533" y="30201"/>
                </a:cubicBezTo>
                <a:cubicBezTo>
                  <a:pt x="248121" y="30759"/>
                  <a:pt x="270830" y="7864"/>
                  <a:pt x="278089" y="3397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101" name="Google Shape;101;p13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1852100" y="8447277"/>
            <a:ext cx="2122001" cy="707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/>
          <p:nvPr/>
        </p:nvSpPr>
        <p:spPr>
          <a:xfrm>
            <a:off x="10530935" y="-1408036"/>
            <a:ext cx="377700" cy="5034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33875" lIns="33875" spcFirstLastPara="1" rIns="33875" wrap="square" tIns="33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1</a:t>
            </a:r>
            <a:r>
              <a:rPr b="1" lang="en" sz="500">
                <a:solidFill>
                  <a:srgbClr val="FFFFFF"/>
                </a:solidFill>
              </a:rPr>
              <a:t>.</a:t>
            </a:r>
            <a:endParaRPr b="1" sz="500">
              <a:solidFill>
                <a:srgbClr val="FFFFFF"/>
              </a:solidFill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0530933" y="-689342"/>
            <a:ext cx="377700" cy="50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1.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1219075" y="-1408028"/>
            <a:ext cx="218100" cy="58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rot="5400000">
            <a:off x="11190025" y="-655739"/>
            <a:ext cx="290700" cy="43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>
            <a:off x="11835883" y="-1438132"/>
            <a:ext cx="218100" cy="58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 rot="-5400000">
            <a:off x="11806833" y="-685752"/>
            <a:ext cx="290700" cy="43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700" lIns="67700" spcFirstLastPara="1" rIns="67700" wrap="square" tIns="6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0027800" y="4823500"/>
            <a:ext cx="18243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latin typeface="Fontdiner Swanky"/>
                <a:ea typeface="Fontdiner Swanky"/>
                <a:cs typeface="Fontdiner Swanky"/>
                <a:sym typeface="Fontdiner Swanky"/>
              </a:rPr>
              <a:t>X</a:t>
            </a:r>
            <a:endParaRPr sz="12000"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445722" y="480571"/>
            <a:ext cx="11241300" cy="6338125"/>
          </a:xfrm>
          <a:custGeom>
            <a:rect b="b" l="l" r="r" t="t"/>
            <a:pathLst>
              <a:path extrusionOk="0" h="253525" w="449652">
                <a:moveTo>
                  <a:pt x="15614" y="26225"/>
                </a:moveTo>
                <a:cubicBezTo>
                  <a:pt x="16472" y="37373"/>
                  <a:pt x="14328" y="75388"/>
                  <a:pt x="20759" y="93110"/>
                </a:cubicBezTo>
                <a:cubicBezTo>
                  <a:pt x="27190" y="110832"/>
                  <a:pt x="55059" y="118835"/>
                  <a:pt x="54201" y="132555"/>
                </a:cubicBezTo>
                <a:cubicBezTo>
                  <a:pt x="53344" y="146275"/>
                  <a:pt x="24475" y="159709"/>
                  <a:pt x="15614" y="175430"/>
                </a:cubicBezTo>
                <a:cubicBezTo>
                  <a:pt x="6753" y="191151"/>
                  <a:pt x="-2680" y="214303"/>
                  <a:pt x="1036" y="226880"/>
                </a:cubicBezTo>
                <a:cubicBezTo>
                  <a:pt x="4752" y="239457"/>
                  <a:pt x="20044" y="247174"/>
                  <a:pt x="37909" y="250890"/>
                </a:cubicBezTo>
                <a:cubicBezTo>
                  <a:pt x="55774" y="254606"/>
                  <a:pt x="92789" y="254463"/>
                  <a:pt x="108224" y="249175"/>
                </a:cubicBezTo>
                <a:cubicBezTo>
                  <a:pt x="123659" y="243887"/>
                  <a:pt x="124945" y="231596"/>
                  <a:pt x="130519" y="219162"/>
                </a:cubicBezTo>
                <a:cubicBezTo>
                  <a:pt x="136093" y="206728"/>
                  <a:pt x="135949" y="182861"/>
                  <a:pt x="141666" y="174572"/>
                </a:cubicBezTo>
                <a:cubicBezTo>
                  <a:pt x="147383" y="166283"/>
                  <a:pt x="159102" y="173143"/>
                  <a:pt x="164819" y="169427"/>
                </a:cubicBezTo>
                <a:cubicBezTo>
                  <a:pt x="170536" y="165711"/>
                  <a:pt x="179396" y="163139"/>
                  <a:pt x="175966" y="152277"/>
                </a:cubicBezTo>
                <a:cubicBezTo>
                  <a:pt x="172536" y="141415"/>
                  <a:pt x="155958" y="117120"/>
                  <a:pt x="144239" y="104257"/>
                </a:cubicBezTo>
                <a:cubicBezTo>
                  <a:pt x="132520" y="91395"/>
                  <a:pt x="114226" y="85535"/>
                  <a:pt x="105651" y="75102"/>
                </a:cubicBezTo>
                <a:cubicBezTo>
                  <a:pt x="97076" y="64669"/>
                  <a:pt x="88502" y="52808"/>
                  <a:pt x="92789" y="41660"/>
                </a:cubicBezTo>
                <a:cubicBezTo>
                  <a:pt x="97077" y="30513"/>
                  <a:pt x="115369" y="15077"/>
                  <a:pt x="131376" y="8217"/>
                </a:cubicBezTo>
                <a:cubicBezTo>
                  <a:pt x="147383" y="1357"/>
                  <a:pt x="173251" y="1215"/>
                  <a:pt x="188829" y="500"/>
                </a:cubicBezTo>
                <a:cubicBezTo>
                  <a:pt x="204407" y="-214"/>
                  <a:pt x="213268" y="-72"/>
                  <a:pt x="224844" y="3930"/>
                </a:cubicBezTo>
                <a:cubicBezTo>
                  <a:pt x="236420" y="7932"/>
                  <a:pt x="249425" y="17078"/>
                  <a:pt x="258286" y="24510"/>
                </a:cubicBezTo>
                <a:cubicBezTo>
                  <a:pt x="267147" y="31942"/>
                  <a:pt x="274007" y="40374"/>
                  <a:pt x="278009" y="48520"/>
                </a:cubicBezTo>
                <a:cubicBezTo>
                  <a:pt x="282011" y="56666"/>
                  <a:pt x="283582" y="64669"/>
                  <a:pt x="282296" y="73387"/>
                </a:cubicBezTo>
                <a:cubicBezTo>
                  <a:pt x="281010" y="82105"/>
                  <a:pt x="274579" y="92538"/>
                  <a:pt x="270291" y="100827"/>
                </a:cubicBezTo>
                <a:cubicBezTo>
                  <a:pt x="266004" y="109116"/>
                  <a:pt x="262288" y="113261"/>
                  <a:pt x="256571" y="123122"/>
                </a:cubicBezTo>
                <a:cubicBezTo>
                  <a:pt x="250854" y="132983"/>
                  <a:pt x="239707" y="148419"/>
                  <a:pt x="235991" y="159995"/>
                </a:cubicBezTo>
                <a:cubicBezTo>
                  <a:pt x="232275" y="171571"/>
                  <a:pt x="233704" y="182576"/>
                  <a:pt x="234276" y="192580"/>
                </a:cubicBezTo>
                <a:cubicBezTo>
                  <a:pt x="234848" y="202584"/>
                  <a:pt x="235276" y="213303"/>
                  <a:pt x="239421" y="220020"/>
                </a:cubicBezTo>
                <a:cubicBezTo>
                  <a:pt x="243566" y="226737"/>
                  <a:pt x="250569" y="230453"/>
                  <a:pt x="259144" y="232882"/>
                </a:cubicBezTo>
                <a:cubicBezTo>
                  <a:pt x="267719" y="235312"/>
                  <a:pt x="280867" y="240457"/>
                  <a:pt x="290871" y="234597"/>
                </a:cubicBezTo>
                <a:cubicBezTo>
                  <a:pt x="300875" y="228738"/>
                  <a:pt x="313452" y="208301"/>
                  <a:pt x="319169" y="197725"/>
                </a:cubicBezTo>
                <a:cubicBezTo>
                  <a:pt x="324886" y="187149"/>
                  <a:pt x="322028" y="184719"/>
                  <a:pt x="325172" y="171142"/>
                </a:cubicBezTo>
                <a:cubicBezTo>
                  <a:pt x="328316" y="157565"/>
                  <a:pt x="335890" y="133412"/>
                  <a:pt x="338034" y="116262"/>
                </a:cubicBezTo>
                <a:cubicBezTo>
                  <a:pt x="340178" y="99112"/>
                  <a:pt x="337462" y="81676"/>
                  <a:pt x="338034" y="68242"/>
                </a:cubicBezTo>
                <a:cubicBezTo>
                  <a:pt x="338606" y="54808"/>
                  <a:pt x="336605" y="45232"/>
                  <a:pt x="341464" y="35657"/>
                </a:cubicBezTo>
                <a:cubicBezTo>
                  <a:pt x="346323" y="26082"/>
                  <a:pt x="358185" y="16221"/>
                  <a:pt x="367189" y="10790"/>
                </a:cubicBezTo>
                <a:cubicBezTo>
                  <a:pt x="376193" y="5359"/>
                  <a:pt x="383911" y="2215"/>
                  <a:pt x="395487" y="3072"/>
                </a:cubicBezTo>
                <a:cubicBezTo>
                  <a:pt x="407063" y="3930"/>
                  <a:pt x="427786" y="10933"/>
                  <a:pt x="436647" y="15935"/>
                </a:cubicBezTo>
                <a:cubicBezTo>
                  <a:pt x="445508" y="20937"/>
                  <a:pt x="446794" y="25796"/>
                  <a:pt x="448652" y="33085"/>
                </a:cubicBezTo>
                <a:cubicBezTo>
                  <a:pt x="450510" y="40374"/>
                  <a:pt x="448937" y="50663"/>
                  <a:pt x="447794" y="59667"/>
                </a:cubicBezTo>
                <a:cubicBezTo>
                  <a:pt x="446651" y="68671"/>
                  <a:pt x="446794" y="78389"/>
                  <a:pt x="441792" y="87107"/>
                </a:cubicBezTo>
                <a:cubicBezTo>
                  <a:pt x="436790" y="95825"/>
                  <a:pt x="423070" y="106258"/>
                  <a:pt x="417782" y="111975"/>
                </a:cubicBezTo>
                <a:cubicBezTo>
                  <a:pt x="412494" y="117692"/>
                  <a:pt x="413637" y="116691"/>
                  <a:pt x="410064" y="121407"/>
                </a:cubicBezTo>
                <a:cubicBezTo>
                  <a:pt x="406491" y="126123"/>
                  <a:pt x="398631" y="137128"/>
                  <a:pt x="396344" y="140272"/>
                </a:cubicBezTo>
              </a:path>
            </a:pathLst>
          </a:cu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